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7" d="100"/>
          <a:sy n="147" d="100"/>
        </p:scale>
        <p:origin x="216"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25/03/2026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25/03/2026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25/03/2026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25/03/2026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25/03/2026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25/03/2026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25/03/2026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25/03/2026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25/03/2026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25/03/2026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25/03/2026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25/03/2026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25/03/2026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25/03/2026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25/03/2026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25/03/2026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25/03/2026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25/03/2026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25/03/2026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25/03/2026</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2026.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04 mai et jusqu’au samedi 16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15mai 2026.</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922212" y="771550"/>
            <a:ext cx="7848872" cy="500137"/>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le  mardi 30 juin  , consultez et téléchargez le résultat des demandes formulées.</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1131</TotalTime>
  <Words>803</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2026. </vt:lpstr>
      <vt:lpstr>Formulez vos demandes à partir du lundi 04 mai et jusqu’au samedi 16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15mai 2026.</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SEGURA, Stephanie</cp:lastModifiedBy>
  <cp:revision>105</cp:revision>
  <dcterms:created xsi:type="dcterms:W3CDTF">2020-03-05T15:21:24Z</dcterms:created>
  <dcterms:modified xsi:type="dcterms:W3CDTF">2026-03-25T08:15:51Z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